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45F9-0110-28E6-21D1-5170C199B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6800F-B265-103E-85D2-BBCD0494A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93601-9860-7A6C-FEB0-A2E258CAF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C49F-14F2-F348-CC86-34ECCF5E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30FE9-B3A2-CFB5-BE7D-3F89DFCD8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9EBD-2114-2509-AFF9-804D8191F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FDB8A8-012F-D511-496D-D447CAD39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8C65C-F4ED-43B6-0DDC-A30A9C1B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7D86A-8B9E-F3E1-D1F4-E13A63D43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1A5A8-0917-119A-0DAD-D06D9355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8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B6C66-BEAA-F672-52E4-B45638707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F95984-D465-7484-24A8-3FF32FCAF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782F-9808-61B9-F178-CD557372E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3DE9F-9321-B216-122F-DD64F30E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5E196-9267-80F8-A3EF-E9F565A7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2DDD-9519-2CEB-4424-98F635E4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EB8B-4BBE-0E7E-C2D9-E3C130C05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051BB-BFAA-8431-11E4-A2380730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FB26-E5E5-84A1-0215-99226D83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A2535-C97A-2E05-49F4-53A46676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1991-7335-6740-34D0-F4C7AC96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E7CD6-9E7B-5967-4A16-30D4F267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F54D9-B43B-7F55-3593-FF39E215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BBB1-E702-F568-060B-027887AB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900E-BEDB-5D46-BC36-2236B440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17BA4-2A39-5E21-4BA7-11E15DD8F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41E3-58EF-4682-816B-B1CE1AF77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3CFACA-9D0A-C909-43F8-28B39F9B7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5C-A736-0928-73A2-5E8BE9F4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10B0B-F19D-1F27-9171-10C3743C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51545-E58C-51D5-1010-102D9123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5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AA5-96F4-C101-3595-5EC46325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FA266-88CC-13FC-A4B4-97D9415F6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79262-22B6-6083-2DB1-52FF8FD7F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EB2A7-5657-DA0D-2CA6-A5C8F44293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17A4E-4E9C-8502-BF47-9FA8EC1F8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011FC9-60B8-1823-CA8F-F6DA9BCB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43F181-38B9-347D-68C0-F175BB9C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AC9598-BE45-C748-E717-941B671E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C80-74A6-03CA-5E53-95EEB6E2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1F029-CEE6-6B74-CB3B-608BF6CA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1B939-D1EB-1F80-07B1-195E1DF3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B1D7C-0E80-A9B2-0121-B6017F31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A7C32-F38A-6233-558C-C1508FF73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711FB-BBD6-D3EA-E4C4-185CCA30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AE447-7201-8AA8-369C-6EE3FDAF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93AB-2DF9-2FC1-7BDD-2E228556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5491-047F-F6F9-514D-2852A258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CB8EB-4199-8F08-7B5C-08AB7E3E1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AF59C-42AD-45C9-57B7-ABB6226A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327AA7-9963-873B-7A1E-E694A444D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ABBF7-78CB-E0DF-96F4-AF70CA889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023B-B15E-D599-178B-2BE47F4B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CDC71-0CA1-2989-088D-3103AFF46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07735-6C11-676B-A8F9-7E5BE194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004695-8794-932C-F89D-2C0CA38F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778F5-246E-9D6C-73EF-03C9C8FB4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B40F-C7C5-9B46-4200-934705BB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9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9A865-EF21-D115-865B-792A0847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E63E1-9E2A-0AA3-D8A4-EB0AB11E1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8849-F54F-3624-C7A5-1730FB72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96D0-91B1-4307-9510-4159E0684599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60A94-5204-341F-E0CD-555C11F93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37B3C-0D86-4893-3FD0-7648B7EE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B73F-2489-44FA-A3CE-81B62EE1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arry1732/5132918347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-YJAcOF0k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A1946-8330-489B-B675-6CD51747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23962" y="176212"/>
            <a:ext cx="9744075" cy="6505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F6DA4-80CF-E6AE-B95E-5B436EAC8877}"/>
              </a:ext>
            </a:extLst>
          </p:cNvPr>
          <p:cNvSpPr txBox="1"/>
          <p:nvPr/>
        </p:nvSpPr>
        <p:spPr>
          <a:xfrm>
            <a:off x="1223962" y="6681787"/>
            <a:ext cx="9744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larry1732/5132918347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6D6F4-C6EB-96A4-3335-B67C30D631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ockwell" panose="02060603020205020403" pitchFamily="18" charset="0"/>
              </a:rPr>
              <a:t>Home On The 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2C76D-CB71-0035-388D-3A507ED0A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5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ch Actual Oklahoma Cowboys on Horseback Wrangle a Cow in the City - AZ  Animals">
            <a:extLst>
              <a:ext uri="{FF2B5EF4-FFF2-40B4-BE49-F238E27FC236}">
                <a16:creationId xmlns:a16="http://schemas.microsoft.com/office/drawing/2014/main" id="{B989B302-DC09-78A1-2D01-3697C702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094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D6F4-C6EB-96A4-3335-B67C30D63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</p:spPr>
        <p:txBody>
          <a:bodyPr/>
          <a:lstStyle/>
          <a:p>
            <a:r>
              <a:rPr lang="en-US" dirty="0"/>
              <a:t>Cowboys Need Special Gear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22C76D-CB71-0035-388D-3A507ED0A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387600"/>
            <a:ext cx="12105314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591024-A441-D281-CB8A-78F1B4BE8A3F}"/>
              </a:ext>
            </a:extLst>
          </p:cNvPr>
          <p:cNvSpPr/>
          <p:nvPr/>
        </p:nvSpPr>
        <p:spPr>
          <a:xfrm rot="272518">
            <a:off x="5407836" y="1367069"/>
            <a:ext cx="880476" cy="56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6A42D3-2B90-D865-1636-6CDF469D34FE}"/>
              </a:ext>
            </a:extLst>
          </p:cNvPr>
          <p:cNvSpPr/>
          <p:nvPr/>
        </p:nvSpPr>
        <p:spPr>
          <a:xfrm rot="21025961">
            <a:off x="3084758" y="932137"/>
            <a:ext cx="3062647" cy="1042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246BDE6-79ED-B274-CF19-3BA4FD914818}"/>
              </a:ext>
            </a:extLst>
          </p:cNvPr>
          <p:cNvSpPr/>
          <p:nvPr/>
        </p:nvSpPr>
        <p:spPr>
          <a:xfrm rot="272518">
            <a:off x="6482761" y="4956816"/>
            <a:ext cx="880476" cy="56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F9DACC-2B94-40D7-7384-4920774934C0}"/>
              </a:ext>
            </a:extLst>
          </p:cNvPr>
          <p:cNvSpPr/>
          <p:nvPr/>
        </p:nvSpPr>
        <p:spPr>
          <a:xfrm rot="272518">
            <a:off x="4485312" y="4651358"/>
            <a:ext cx="880476" cy="56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865D65-5973-5DB0-90D7-67247500E48E}"/>
              </a:ext>
            </a:extLst>
          </p:cNvPr>
          <p:cNvSpPr/>
          <p:nvPr/>
        </p:nvSpPr>
        <p:spPr>
          <a:xfrm rot="272518">
            <a:off x="4772494" y="3331404"/>
            <a:ext cx="2417254" cy="1608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2C2F-BDEF-1E94-9046-C0607F2A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Life Was Like On The Range</a:t>
            </a:r>
          </a:p>
        </p:txBody>
      </p:sp>
      <p:pic>
        <p:nvPicPr>
          <p:cNvPr id="4" name="Online Media 3" title="Charles Goodnight Life on the Trail">
            <a:hlinkClick r:id="" action="ppaction://media"/>
            <a:extLst>
              <a:ext uri="{FF2B5EF4-FFF2-40B4-BE49-F238E27FC236}">
                <a16:creationId xmlns:a16="http://schemas.microsoft.com/office/drawing/2014/main" id="{9387D69C-BCC2-F2AB-5DBC-423C832C2A2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6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4C834B-C314-9117-90B4-11C2D1AA8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82" t="16366" r="15367" b="24706"/>
          <a:stretch/>
        </p:blipFill>
        <p:spPr>
          <a:xfrm>
            <a:off x="623048" y="0"/>
            <a:ext cx="11268634" cy="68599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E2B1461-BDFE-6AA5-6465-FD69CC5E8406}"/>
              </a:ext>
            </a:extLst>
          </p:cNvPr>
          <p:cNvSpPr/>
          <p:nvPr/>
        </p:nvSpPr>
        <p:spPr>
          <a:xfrm rot="21025961">
            <a:off x="8804393" y="1459717"/>
            <a:ext cx="2197681" cy="1557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6FE141-EDC0-AD8E-A6BF-FB8F4E48BC48}"/>
              </a:ext>
            </a:extLst>
          </p:cNvPr>
          <p:cNvSpPr/>
          <p:nvPr/>
        </p:nvSpPr>
        <p:spPr>
          <a:xfrm rot="21025961">
            <a:off x="8707497" y="3294141"/>
            <a:ext cx="2197681" cy="1557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CBFFF72-33E2-F6EB-82B2-9518F5CF521E}"/>
              </a:ext>
            </a:extLst>
          </p:cNvPr>
          <p:cNvSpPr/>
          <p:nvPr/>
        </p:nvSpPr>
        <p:spPr>
          <a:xfrm rot="21025961">
            <a:off x="5429704" y="882253"/>
            <a:ext cx="1655322" cy="150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63B284-782A-3FEC-6F8B-67214D08C55A}"/>
              </a:ext>
            </a:extLst>
          </p:cNvPr>
          <p:cNvSpPr/>
          <p:nvPr/>
        </p:nvSpPr>
        <p:spPr>
          <a:xfrm rot="21025961">
            <a:off x="3765703" y="1637587"/>
            <a:ext cx="1655322" cy="150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CE2B57-9749-1371-0F0B-5696E243A247}"/>
              </a:ext>
            </a:extLst>
          </p:cNvPr>
          <p:cNvSpPr/>
          <p:nvPr/>
        </p:nvSpPr>
        <p:spPr>
          <a:xfrm rot="21025961">
            <a:off x="8357538" y="4901791"/>
            <a:ext cx="1655322" cy="150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431642-6734-AD81-B720-5A08D77387C0}"/>
              </a:ext>
            </a:extLst>
          </p:cNvPr>
          <p:cNvSpPr/>
          <p:nvPr/>
        </p:nvSpPr>
        <p:spPr>
          <a:xfrm rot="21025961">
            <a:off x="6339622" y="5384890"/>
            <a:ext cx="1655322" cy="150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BA7D60-FF90-7C08-37ED-58F0BA14B7CC}"/>
              </a:ext>
            </a:extLst>
          </p:cNvPr>
          <p:cNvSpPr/>
          <p:nvPr/>
        </p:nvSpPr>
        <p:spPr>
          <a:xfrm rot="21025961">
            <a:off x="2121729" y="2160944"/>
            <a:ext cx="1655322" cy="1505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ction 6 - maps in completed form">
            <a:extLst>
              <a:ext uri="{FF2B5EF4-FFF2-40B4-BE49-F238E27FC236}">
                <a16:creationId xmlns:a16="http://schemas.microsoft.com/office/drawing/2014/main" id="{0CF8F4F7-60E2-D4BC-64EB-794FC97F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80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319CEA8-2348-2EBA-2BCE-884918E2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108" y="286871"/>
            <a:ext cx="12526215" cy="65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16D6F4-C6EB-96A4-3335-B67C30D63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847" y="1156447"/>
            <a:ext cx="12192000" cy="9263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Rockwell" panose="02060603020205020403" pitchFamily="18" charset="0"/>
              </a:rPr>
              <a:t>The Butterfield Overland </a:t>
            </a:r>
            <a:br>
              <a:rPr lang="en-US" dirty="0">
                <a:solidFill>
                  <a:srgbClr val="00B050"/>
                </a:solidFill>
                <a:latin typeface="Rockwell" panose="02060603020205020403" pitchFamily="18" charset="0"/>
              </a:rPr>
            </a:br>
            <a:r>
              <a:rPr lang="en-US" dirty="0">
                <a:solidFill>
                  <a:srgbClr val="00B050"/>
                </a:solidFill>
                <a:latin typeface="Rockwell" panose="02060603020205020403" pitchFamily="18" charset="0"/>
              </a:rPr>
              <a:t>Stage Route</a:t>
            </a:r>
          </a:p>
        </p:txBody>
      </p:sp>
    </p:spTree>
    <p:extLst>
      <p:ext uri="{BB962C8B-B14F-4D97-AF65-F5344CB8AC3E}">
        <p14:creationId xmlns:p14="http://schemas.microsoft.com/office/powerpoint/2010/main" val="120682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E BANDINI PAPERS: SUPPLEMENTAL MATERIALS">
            <a:extLst>
              <a:ext uri="{FF2B5EF4-FFF2-40B4-BE49-F238E27FC236}">
                <a16:creationId xmlns:a16="http://schemas.microsoft.com/office/drawing/2014/main" id="{7F93FE5B-0D3E-C70F-B48C-96E42C317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0"/>
            <a:ext cx="8435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8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Widescreen</PresentationFormat>
  <Paragraphs>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Rockwell</vt:lpstr>
      <vt:lpstr>Office Theme</vt:lpstr>
      <vt:lpstr>Home On The Range</vt:lpstr>
      <vt:lpstr>Cowboys Need Special Gear</vt:lpstr>
      <vt:lpstr>What Life Was Like On The Range</vt:lpstr>
      <vt:lpstr>PowerPoint Presentation</vt:lpstr>
      <vt:lpstr>PowerPoint Presentation</vt:lpstr>
      <vt:lpstr>The Butterfield Overland  Stage Route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On The Range</dc:title>
  <dc:creator>MGBDC19</dc:creator>
  <cp:lastModifiedBy>MGBDC19</cp:lastModifiedBy>
  <cp:revision>1</cp:revision>
  <dcterms:created xsi:type="dcterms:W3CDTF">2023-02-15T17:47:09Z</dcterms:created>
  <dcterms:modified xsi:type="dcterms:W3CDTF">2023-02-15T17:49:41Z</dcterms:modified>
</cp:coreProperties>
</file>